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0.24325241228649475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0.19566081920343414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2.042671085648827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0.19566081920343681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0.33142719441101676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5.8923145215429216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6.6093092406705036</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7.4230400871618034</c:v>
                </c:pt>
                <c:pt idx="1">
                  <c:v>7.205777980933747</c:v>
                </c:pt>
                <c:pt idx="2">
                  <c:v>7.8199060538011276</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7.6538343510157398</c:v>
                </c:pt>
                <c:pt idx="1">
                  <c:v>7.3289803740866333</c:v>
                </c:pt>
                <c:pt idx="2">
                  <c:v>7.8181483780653309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6.3515893332692714</c:v>
                </c:pt>
                <c:pt idx="1">
                  <c:v>6.4499795263583346</c:v>
                </c:pt>
                <c:pt idx="2">
                  <c:v>6.6485502687709266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2.4245763268510152</c:v>
                </c:pt>
                <c:pt idx="1">
                  <c:v>2.295435479282554</c:v>
                </c:pt>
                <c:pt idx="2">
                  <c:v>3.202381587145585</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7.6988113199466701</c:v>
                </c:pt>
                <c:pt idx="1">
                  <c:v>7.2546392681093401</c:v>
                </c:pt>
                <c:pt idx="2">
                  <c:v>7.9832253145253542</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8.6461892698637133</c:v>
                </c:pt>
                <c:pt idx="1">
                  <c:v>8.2971678891605549</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7.6486406300571792</c:v>
                </c:pt>
                <c:pt idx="1">
                  <c:v>6.8412516616782044</c:v>
                </c:pt>
                <c:pt idx="2">
                  <c:v>7.5318357783211081</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7.5764686974466962</c:v>
                </c:pt>
                <c:pt idx="1">
                  <c:v>6.7361120846632057</c:v>
                </c:pt>
                <c:pt idx="2">
                  <c:v>7.1251171508903477</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6.4920079178344459</c:v>
                </c:pt>
                <c:pt idx="1">
                  <c:v>4.7800434264854639</c:v>
                </c:pt>
                <c:pt idx="2">
                  <c:v>5.8529427178869042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5.6591135987596362</c:v>
                </c:pt>
                <c:pt idx="1">
                  <c:v>6.5306642216788919</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0.11966360772898987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9.2129657179839342E-2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0.96182049946507764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9.2129657179837565E-2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0.33045956911543772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0.34505651647976698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6.2426015257616951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7.0307903667221963</c:v>
                </c:pt>
                <c:pt idx="1">
                  <c:v>5.7163232426416446</c:v>
                </c:pt>
                <c:pt idx="2">
                  <c:v>7.311896789442585</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7.9790779462644723</c:v>
                </c:pt>
                <c:pt idx="1">
                  <c:v>6.0255664809326408</c:v>
                </c:pt>
                <c:pt idx="2">
                  <c:v>8.6863284433577839</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7.0489812635074189</c:v>
                </c:pt>
                <c:pt idx="1">
                  <c:v>6.8368594509591869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5.2324479076296981</c:v>
                </c:pt>
                <c:pt idx="1">
                  <c:v>4.3991743573479356</c:v>
                </c:pt>
                <c:pt idx="2">
                  <c:v>5.1783076598438491</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8.9780206219492129</c:v>
                </c:pt>
                <c:pt idx="1">
                  <c:v>8.1492960532823364</c:v>
                </c:pt>
                <c:pt idx="2">
                  <c:v>9.0931185665268792</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8.9528232549358062</c:v>
                </c:pt>
                <c:pt idx="1">
                  <c:v>8.6380043463237577</c:v>
                </c:pt>
                <c:pt idx="2">
                  <c:v>8.9618280594738859</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8.0319551088685337</c:v>
                </c:pt>
                <c:pt idx="1">
                  <c:v>7.4684450523376702</c:v>
                </c:pt>
                <c:pt idx="2">
                  <c:v>8.0322150209683585</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1.400442477876106</c:v>
                </c:pt>
                <c:pt idx="1">
                  <c:v>0.84083036527545008</c:v>
                </c:pt>
                <c:pt idx="2">
                  <c:v>4.0306642216788919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0.29553654433900167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0.10722516372914637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1.1194154378744567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0.10722516372914548</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0.38460559269312355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0.11799620127253352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6.0855143373289353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0.25991786881329748</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0.17109399686661231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1.7861969593623304</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0.17109399686661142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0.45518952482935493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5.8581180405784794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0.32826569616076284</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0.42120426769189478</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0.11742860068785976</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1.2259378665071177</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0.11742860068785888</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0.18634105781754862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7.2510212045638909</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0.16339554525562949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0.13802480832611508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1.4409593408521681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0.13802480832611508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0.12295372827968798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7.6092910951195227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Your Trust</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6.8899389912824924</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0.29820736710329054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0.10229616674160003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1.0679574113329089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0.10229616674159914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0.36692578935361375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1.8267552672082132E-3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8.0028147544345902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8.8926707480896816E-2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1.8209578671442355</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0.17442363115802895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0.31042858733505074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5.7136987011476332</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0.3565371193350062</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0.16560525223541145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1.7288952471426429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0.16560525223541056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0.20986601660927384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5.5137926802007149</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7.6479091538801907</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0.23138474297603295</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0.1240027674154307</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1.2945712308225392</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0.1240027674154307</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0.44353261164908275</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7.2578215349734077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0.26745644724589823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0.15058026822378956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1.5720365539825991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3.1256357328883766E-2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7.9615672856561099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8.4700364171724658</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0.16597831105212268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9.8341074855503585E-2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1.0266668153428391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9.8341074855502697E-2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8.0713913932545012E-2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8.4700364171724658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3.9412685832023562</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0.2501240956504911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0.63023504992218005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0.17570481994959364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1.8343332956559024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0.17570481994959408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0.63023504992218005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2.5673506870305118E-3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4.4619679256478921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5.8253457292097188E-2</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0.68966229506371191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0.19227269158571314</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2.0072995158711686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0.19227269158571314</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0.68966229506371235</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0.30771096850013446</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3.4205692407568189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6.9063091705727926</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0.3655309936112161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0.36150783305377843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0.10078568103269703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1.0521881556616748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0.10078568103269703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0.10891202267124989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8.6953972296076412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0.41742645178428095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0.22372035845498006</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2.3356086790776125</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0.22372035845497962</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0.56082167592948018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5.1172211115379449</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6.5655977692179448</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3.632199368845701</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0.13920949142203121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0.14759452072424262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1.540865775330027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0.14759452072424395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0.34698173609065197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4.7260989357244174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0.25987709263369307</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0.14446662066361382</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1.5082109441857092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0.14446662066361382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0.1658049421926413</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1.924529806469659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6.549231124051702E-2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0.47078194817943908</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0.13125048733897193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1.3702363945736251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0.13125048733897193</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0.47078194817943908</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4.8857301021367761E-3</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2.414622832475021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0.21108326611123607</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0.17129831220065705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1.7883299823503136</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0.17129831220065572</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6.5945573230093757E-2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4.0058219495652816</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0.15606269569091946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0.42044600225755957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0.11721720195395946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1.2237308938334843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0.11721720195395857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0.40759478354437118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5.0899233199941278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4.3504773699488286</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0.46834639238254905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0.13455665530238914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1.4047523172333807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0.13455665530238914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0.48264083134538094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0.24077804629943511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4.6353114742517301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0.47391503002658908</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0.18768558044448813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1.959410728872399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0.18768558044448813</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0.21530933274079889</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4.0656432656459272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7.8190272159332288</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0.2785622131155856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0.10067384073232954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1.0510205588546029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0.10067384073232954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0.36110667344241687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5.6107896957570347E-2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6.9682603636121829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6.378856166880631E-2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0.32760739804626038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9.1334493210082357E-2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0.95351910087142056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9.1334493210084133E-2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0.27831156086467068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7.8199060538011276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8.4317598058238019E-2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9.9722279026739358E-2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1.0410863901736471</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9.9722279026737581E-2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0.30041427665882736</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7.8181483780653309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6.6485502687709266</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9.4406083831836796E-2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0.35807800283229252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9.9829470010162069E-2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1.0422054487739913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9.9829470010161181E-2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0.35807800283229341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8.1417147387878863E-2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6.6485502687709266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3.202381587145585</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0.35658547132878105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0.15781942171891483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1.64761228544109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0.15781942171891528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0.56608197290344009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0.2701352097556704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3.202381587145585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Your Trust</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7.5267649664008012</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0.26984116948785797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0.1771307430697906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1.8492197299447923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0.13769246527233392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7.9832253145253542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4.9875420380026014E-2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0.33325679960788612</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9.2909504127566045E-2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0.96996199053028676</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9.2909504127566045E-2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0.33325679960788612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8.1744162496644179E-4</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6.4742478100790066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0.17568349690869756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2.10294744722448</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8.2177316669822531E-2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8.2971678891605549</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0.18506816716605812</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1.9814590353568908</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7.5318357783211081</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8.6757813168495623E-2</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0.22486384620947586</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2.3475465283742247</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0.12402484188718788</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7.1251171508903477</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0.25678110898408946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0.19685395934219496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2.0551272987654521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0.19685395934219496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0.15209098062797999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5.8529427178869042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1.9630021655532817</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8.3703009476205352</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0.18294152979553591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2.4817210807474384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7.1098799630655591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3.8067068767797529E-2</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0.27049417135871145</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2.7525935208313275</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6.5306642216788919</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0.21535849706391819</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0.21989603842889416</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2.0859244101132841</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7.311896789442585</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8.6666666666666679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7.4367349278441353E-2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0.43079325539822388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0.12010193876806863</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1.2538471353164677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0.12010193876806863</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0.27114085490448314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5.7741173200880134</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0.33792432387976046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0.23746278117546193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2.4614662925073532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8.6863284433577839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0.27684364362932445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0.11340059976366312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1.1838861105433072</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0.11340059976366312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0.19268420595267521</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7.32718285673569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5.1783076598438491</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9.0274733130003817</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1.3092673172334202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1.684266076454044E-2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9.0931185665268792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8.9618280594738859</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0.30833920535388426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9.4604877599191894E-2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0.98766144811184731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9.4604877599191006E-2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0.33340843901872397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4.5053659107242403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8.0322150209683585</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1.4488657716557647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8.0322150209683585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4.0306642216788919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5.6151042273064933</c:v>
                </c:pt>
                <c:pt idx="1">
                  <c:v>6.2639646855230904</c:v>
                </c:pt>
                <c:pt idx="2">
                  <c:v>5.8923145215429216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8.39257647422024</c:v>
                </c:pt>
                <c:pt idx="1">
                  <c:v>7.5341251019070494</c:v>
                </c:pt>
                <c:pt idx="2">
                  <c:v>7.6479091538801907</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6.4718123682772566</c:v>
                </c:pt>
                <c:pt idx="1">
                  <c:v>6.3763501424270723</c:v>
                </c:pt>
                <c:pt idx="2">
                  <c:v>6.9682603636121829</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6.3215607397747728</c:v>
                </c:pt>
                <c:pt idx="1">
                  <c:v>7.32718285673569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5.983417330347633</c:v>
                </c:pt>
                <c:pt idx="1">
                  <c:v>5.7910099133739896</c:v>
                </c:pt>
                <c:pt idx="2">
                  <c:v>5.7741173200880134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6.0686905527557968</c:v>
                </c:pt>
                <c:pt idx="1">
                  <c:v>5.8442997303349591</c:v>
                </c:pt>
                <c:pt idx="2">
                  <c:v>6.4742478100790066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4.2711496417528094</c:v>
                </c:pt>
                <c:pt idx="1">
                  <c:v>4.6290735380739134</c:v>
                </c:pt>
                <c:pt idx="2">
                  <c:v>4.5053659107242403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0.18337072453246162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0.31692034926545087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8.8355023911990571E-2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0.92241386574786333</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8.8355023911990571E-2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0.31692034926545176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6.4260439930833968E-2</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8.3444123540685329</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5.8727372276565246</c:v>
                </c:pt>
                <c:pt idx="1">
                  <c:v>7.2510212045638909</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5.7634416055002644</c:v>
                </c:pt>
                <c:pt idx="1">
                  <c:v>4.8315703577769282</c:v>
                </c:pt>
                <c:pt idx="2">
                  <c:v>5.8581180405784794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5.598428778192698</c:v>
                </c:pt>
                <c:pt idx="1">
                  <c:v>5.5835530587417201</c:v>
                </c:pt>
                <c:pt idx="2">
                  <c:v>6.0855143373289353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8.0755236975711373</c:v>
                </c:pt>
                <c:pt idx="1">
                  <c:v>8.4700364171724658</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8.5384005941375545</c:v>
                </c:pt>
                <c:pt idx="1">
                  <c:v>8.109101922393096</c:v>
                </c:pt>
                <c:pt idx="2">
                  <c:v>8.6953972296076412</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4.2800217978555279</c:v>
                </c:pt>
                <c:pt idx="1">
                  <c:v>4.9775863042062776</c:v>
                </c:pt>
                <c:pt idx="2">
                  <c:v>4.7260989357244174</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4.0032617043658751</c:v>
                </c:pt>
                <c:pt idx="1">
                  <c:v>4.0884249272104016</c:v>
                </c:pt>
                <c:pt idx="2">
                  <c:v>4.0058219495652816</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1.903070471232247</c:v>
                </c:pt>
                <c:pt idx="1">
                  <c:v>1.6057518275183349</c:v>
                </c:pt>
                <c:pt idx="2">
                  <c:v>2.414622832475021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4.9704731768290289</c:v>
                </c:pt>
                <c:pt idx="1">
                  <c:v>4.5860783168849988</c:v>
                </c:pt>
                <c:pt idx="2">
                  <c:v>5.0899233199941278</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3.917817943516432</c:v>
                </c:pt>
                <c:pt idx="1">
                  <c:v>3.7266800482992739</c:v>
                </c:pt>
                <c:pt idx="2">
                  <c:v>4.6353114742517301</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260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260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260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260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RLY | North Staffordshire Combined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6375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RLY | North Staffordshire Combined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 Staffordshire Combined Healthcare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26448402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24055974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660211053"/>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23986392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14888113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1553018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7707901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6718419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116725950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18153224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42765958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3716421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16666463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3651163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694223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75718222"/>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Q32_3. In the last 12 months, did your NHS mental health team give you any help or advice with finding support for…Help with money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46630838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9385445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507300666"/>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0117923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0674136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91552670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8591168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27419775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135645746"/>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183030080"/>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8685858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4032283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63099521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7550087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9048464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36588991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4189046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290784110"/>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68672632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607663243"/>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422876191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1770236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634058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7347589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51903107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4343623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5436351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18504569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86615885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80236066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0129765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9311096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5846314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47302623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0916877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2723586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8469901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54750124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7209595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93849725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5284204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20267627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46047179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488847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391436670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176333123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05600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7985138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3532467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78846876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20115845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143751601"/>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41332602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1231596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2702872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803212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6093478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40754400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26138925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5305758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9894350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46199107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7321559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77733299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4006279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7171787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0530716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5275424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7712679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6501251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0212621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13450398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20041827"/>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638417410"/>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987317698"/>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9816488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0728640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88002608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4044021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403362200"/>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188335076"/>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3820250657"/>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60075372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0859710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452768676"/>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34983306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33991094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620602878"/>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11067286"/>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970377382"/>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39681852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24087476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651838837"/>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386629853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429345035"/>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172426350"/>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4059401823"/>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3591494347"/>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33168056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380239098"/>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48490497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503238887"/>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89716540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638833262"/>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7745025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728845511"/>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612600129"/>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3847562519"/>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77831796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582971894"/>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29893949"/>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259787000"/>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1392413027"/>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59535643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91767401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93433380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210602204"/>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10457004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412528801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80506613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4884224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42353128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6217105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201380261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350016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34097637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993321339"/>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99924420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4393359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58070996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12995315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67522794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0007642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87280158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75948856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7916288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4191623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11107804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12635289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401729304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1301383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87488605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9360706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07380390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3845309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421672394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0959675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76530915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310762379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300551644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89</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3191825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41949919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237;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2037869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4352490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58398910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88278938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5593378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87312070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2034720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52021547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53634861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9630835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11267548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379214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7106454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63472992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8139674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5218911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9608978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4388071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1271933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3243626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40659116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133085311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23221981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7142160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85349430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2368461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84202987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5451480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28498063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75707489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0839478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1292731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12697</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North Staffordshire Combined Healthcare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